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2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2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9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9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0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1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1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2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3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5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5E759-0359-448F-8FB4-F689869E050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3E96-B4F8-49BF-A8BC-85F357A84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7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картинка фон  ле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202">
            <a:off x="4150941" y="203054"/>
            <a:ext cx="5490760" cy="3660506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54">
            <a:off x="228438" y="2213572"/>
            <a:ext cx="3931995" cy="262133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 b="7986"/>
          <a:stretch/>
        </p:blipFill>
        <p:spPr>
          <a:xfrm rot="332071">
            <a:off x="9682237" y="636350"/>
            <a:ext cx="2380582" cy="279391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023">
            <a:off x="645209" y="4545398"/>
            <a:ext cx="3468903" cy="231260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9"/>
          <a:stretch/>
        </p:blipFill>
        <p:spPr>
          <a:xfrm rot="21227166">
            <a:off x="243231" y="172130"/>
            <a:ext cx="3294864" cy="21060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726">
            <a:off x="4566115" y="4180545"/>
            <a:ext cx="4149281" cy="23663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"/>
          <a:stretch/>
        </p:blipFill>
        <p:spPr>
          <a:xfrm rot="729802">
            <a:off x="8780525" y="4014744"/>
            <a:ext cx="3267347" cy="224295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095875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2020-01-15T09:54:56Z</dcterms:created>
  <dcterms:modified xsi:type="dcterms:W3CDTF">2020-01-16T04:59:20Z</dcterms:modified>
</cp:coreProperties>
</file>