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90" autoAdjust="0"/>
  </p:normalViewPr>
  <p:slideViewPr>
    <p:cSldViewPr>
      <p:cViewPr varScale="1">
        <p:scale>
          <a:sx n="63" d="100"/>
          <a:sy n="63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B662D0-8686-4363-8FEA-0C5F9A2499F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579C7A-138F-4F4C-A8B1-58AF05F37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&#1090;&#1074;&#1086;&#1088;&#1095;&#1077;&#1089;&#1090;&#1074;&#1086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11" Type="http://schemas.openxmlformats.org/officeDocument/2006/relationships/image" Target="../media/image47.gif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6165304"/>
            <a:ext cx="8305800" cy="432048"/>
          </a:xfrm>
        </p:spPr>
        <p:txBody>
          <a:bodyPr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ГБДОУ детский сад №7 Калининского района Санкт-Петербурга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Книга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Наше творчество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творчест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5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180307_0925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98353">
            <a:off x="5220072" y="1556792"/>
            <a:ext cx="3013942" cy="4450057"/>
          </a:xfrm>
        </p:spPr>
      </p:pic>
      <p:pic>
        <p:nvPicPr>
          <p:cNvPr id="6" name="Содержимое 5" descr="IMG_20181030_1325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403179">
            <a:off x="1043608" y="1700808"/>
            <a:ext cx="2571750" cy="4572000"/>
          </a:xfrm>
        </p:spPr>
      </p:pic>
      <p:pic>
        <p:nvPicPr>
          <p:cNvPr id="4098" name="Picture 2" descr="D:\Desktop\Титова\музыка\IMG-20181031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2396952" cy="31959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773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нашего уютного детского сада  очень разносторонние 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4532794997816_w1920h14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720454">
            <a:off x="4648200" y="2456920"/>
            <a:ext cx="4059238" cy="2706159"/>
          </a:xfrm>
        </p:spPr>
      </p:pic>
      <p:pic>
        <p:nvPicPr>
          <p:cNvPr id="7" name="Содержимое 6" descr="22872028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252439">
            <a:off x="395536" y="2852936"/>
            <a:ext cx="4059238" cy="2286704"/>
          </a:xfrm>
        </p:spPr>
      </p:pic>
      <p:pic>
        <p:nvPicPr>
          <p:cNvPr id="1026" name="Picture 2" descr="D:\Desktop\Титова\музыка\cd8c6c3c451c8e00ca2b2b8e0ee1b5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84784"/>
            <a:ext cx="2656717" cy="1514674"/>
          </a:xfrm>
          <a:prstGeom prst="rect">
            <a:avLst/>
          </a:prstGeom>
          <a:noFill/>
        </p:spPr>
      </p:pic>
      <p:pic>
        <p:nvPicPr>
          <p:cNvPr id="1027" name="Picture 3" descr="D:\Desktop\Титова\музыка\depositphotos_31116639-stock-photo-easel-palette-and-bru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365104"/>
            <a:ext cx="2162584" cy="1376958"/>
          </a:xfrm>
          <a:prstGeom prst="rect">
            <a:avLst/>
          </a:prstGeom>
          <a:noFill/>
        </p:spPr>
      </p:pic>
      <p:pic>
        <p:nvPicPr>
          <p:cNvPr id="1028" name="Picture 4" descr="D:\Desktop\Титова\музыка\imgpreview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36441">
            <a:off x="5692767" y="4930219"/>
            <a:ext cx="3031032" cy="1467991"/>
          </a:xfrm>
          <a:prstGeom prst="rect">
            <a:avLst/>
          </a:prstGeom>
          <a:noFill/>
        </p:spPr>
      </p:pic>
      <p:pic>
        <p:nvPicPr>
          <p:cNvPr id="1029" name="Picture 5" descr="D:\Desktop\Титова\музыка\imgpreview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40689">
            <a:off x="295817" y="998699"/>
            <a:ext cx="2560315" cy="1917465"/>
          </a:xfrm>
          <a:prstGeom prst="rect">
            <a:avLst/>
          </a:prstGeom>
          <a:noFill/>
        </p:spPr>
      </p:pic>
      <p:pic>
        <p:nvPicPr>
          <p:cNvPr id="1030" name="Picture 6" descr="D:\Desktop\Титова\музыка\imgprevie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86454">
            <a:off x="442721" y="5058361"/>
            <a:ext cx="2781300" cy="1295400"/>
          </a:xfrm>
          <a:prstGeom prst="rect">
            <a:avLst/>
          </a:prstGeom>
          <a:noFill/>
        </p:spPr>
      </p:pic>
      <p:pic>
        <p:nvPicPr>
          <p:cNvPr id="1031" name="Picture 7" descr="D:\Desktop\Титова\музыка\school-1320x11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79174">
            <a:off x="6588224" y="1196752"/>
            <a:ext cx="1987824" cy="172428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807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IMG_20200207_1541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216315">
            <a:off x="-453693" y="2065968"/>
            <a:ext cx="4038600" cy="2271713"/>
          </a:xfrm>
        </p:spPr>
      </p:pic>
      <p:pic>
        <p:nvPicPr>
          <p:cNvPr id="8" name="Содержимое 7" descr="IMG_20200207_1539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730977">
            <a:off x="5272732" y="2368228"/>
            <a:ext cx="4038600" cy="227171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Любят творить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8642668" y="1340768"/>
            <a:ext cx="45719" cy="8208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Desktop\Титова\музыка\IMG-20200207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16832"/>
            <a:ext cx="2398912" cy="1799184"/>
          </a:xfrm>
          <a:prstGeom prst="rect">
            <a:avLst/>
          </a:prstGeom>
          <a:noFill/>
        </p:spPr>
      </p:pic>
      <p:pic>
        <p:nvPicPr>
          <p:cNvPr id="6147" name="Picture 3" descr="D:\Desktop\Титова\музыка\IMG-20200207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1583160" cy="2110880"/>
          </a:xfrm>
          <a:prstGeom prst="rect">
            <a:avLst/>
          </a:prstGeom>
          <a:noFill/>
        </p:spPr>
      </p:pic>
      <p:pic>
        <p:nvPicPr>
          <p:cNvPr id="6149" name="Picture 5" descr="D:\Desktop\Титова\музыка\и-юстрация-paintbrushes-и-па-ета-301739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2438400" cy="201453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462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/>
              <a:t>И снег им не помеха…..</a:t>
            </a:r>
            <a:endParaRPr lang="ru-RU" b="1" dirty="0"/>
          </a:p>
        </p:txBody>
      </p:sp>
      <p:pic>
        <p:nvPicPr>
          <p:cNvPr id="9" name="Содержимое 8" descr="Bi9PyWColp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3717032"/>
            <a:ext cx="2108262" cy="2811016"/>
          </a:xfrm>
        </p:spPr>
      </p:pic>
      <p:pic>
        <p:nvPicPr>
          <p:cNvPr id="10" name="Содержимое 9" descr="fnZWyVf0DJ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2232248" cy="2976330"/>
          </a:xfrm>
        </p:spPr>
      </p:pic>
      <p:pic>
        <p:nvPicPr>
          <p:cNvPr id="7170" name="Picture 2" descr="D:\Desktop\Титова\музыка\64InXPpmVd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559041" cy="2001960"/>
          </a:xfrm>
          <a:prstGeom prst="rect">
            <a:avLst/>
          </a:prstGeom>
          <a:noFill/>
        </p:spPr>
      </p:pic>
      <p:pic>
        <p:nvPicPr>
          <p:cNvPr id="7171" name="Picture 3" descr="D:\Desktop\Титова\музыка\IMG_20200207_112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3454352" cy="194307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83" name="Picture 15" descr="D:\Desktop\Титова\музыка\1e75a4d4bbddb9f9e782f6e4a38de5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564904"/>
            <a:ext cx="2472526" cy="31780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352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Осенний праздник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_20181031_1054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996952"/>
            <a:ext cx="2035969" cy="1145233"/>
          </a:xfrm>
        </p:spPr>
      </p:pic>
      <p:pic>
        <p:nvPicPr>
          <p:cNvPr id="8" name="Содержимое 7" descr="IMG-20181010-WA0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0864222">
            <a:off x="5577145" y="3217861"/>
            <a:ext cx="1636495" cy="218199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С удовольствием берутся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за новые роли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Новый год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122" name="Picture 2" descr="D:\Desktop\Титова\музыка\IMG-20200205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1944216" cy="1093621"/>
          </a:xfrm>
          <a:prstGeom prst="rect">
            <a:avLst/>
          </a:prstGeom>
          <a:noFill/>
        </p:spPr>
      </p:pic>
      <p:pic>
        <p:nvPicPr>
          <p:cNvPr id="5123" name="Picture 3" descr="D:\Desktop\Титова\музыка\IMG-20200205-WA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365104"/>
            <a:ext cx="2376264" cy="1336648"/>
          </a:xfrm>
          <a:prstGeom prst="rect">
            <a:avLst/>
          </a:prstGeom>
          <a:noFill/>
        </p:spPr>
      </p:pic>
      <p:pic>
        <p:nvPicPr>
          <p:cNvPr id="5124" name="Picture 4" descr="D:\Desktop\Титова\музыка\1987633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060848"/>
            <a:ext cx="2813298" cy="1125319"/>
          </a:xfrm>
          <a:prstGeom prst="rect">
            <a:avLst/>
          </a:prstGeom>
          <a:noFill/>
        </p:spPr>
      </p:pic>
      <p:pic>
        <p:nvPicPr>
          <p:cNvPr id="5125" name="Picture 5" descr="D:\Desktop\Титова\музыка\Kartinki_pro_osennie_listya_na_prozrachnom_fone_2_31042637-1024x54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2911983" y="4499193"/>
            <a:ext cx="2318669" cy="1234057"/>
          </a:xfrm>
          <a:prstGeom prst="rect">
            <a:avLst/>
          </a:prstGeom>
          <a:noFill/>
        </p:spPr>
      </p:pic>
      <p:pic>
        <p:nvPicPr>
          <p:cNvPr id="5126" name="Picture 6" descr="D:\Desktop\Титова\музыка\unnam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221088"/>
            <a:ext cx="2267744" cy="2267744"/>
          </a:xfrm>
          <a:prstGeom prst="rect">
            <a:avLst/>
          </a:prstGeom>
          <a:noFill/>
        </p:spPr>
      </p:pic>
      <p:pic>
        <p:nvPicPr>
          <p:cNvPr id="5128" name="Picture 8" descr="D:\Desktop\Титова\музыка\22_59324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204864"/>
            <a:ext cx="3096344" cy="8298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244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_20180307_0914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2952328" cy="2214566"/>
          </a:xfrm>
        </p:spPr>
      </p:pic>
      <p:pic>
        <p:nvPicPr>
          <p:cNvPr id="7" name="Содержимое 6" descr="IMG_20180425_0911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800958">
            <a:off x="4910061" y="3564526"/>
            <a:ext cx="2660104" cy="1995366"/>
          </a:xfrm>
        </p:spPr>
      </p:pic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188640"/>
            <a:ext cx="4040188" cy="158459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Праздник посвященный международному женскому дню</a:t>
            </a:r>
            <a:endParaRPr lang="ru-RU" sz="2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103813" y="188640"/>
            <a:ext cx="4040187" cy="1656035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посвященный дню победы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Титова\музыка\IMG_20180425_092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5643">
            <a:off x="6305808" y="2019806"/>
            <a:ext cx="2575253" cy="1931719"/>
          </a:xfrm>
          <a:prstGeom prst="rect">
            <a:avLst/>
          </a:prstGeom>
          <a:noFill/>
        </p:spPr>
      </p:pic>
      <p:pic>
        <p:nvPicPr>
          <p:cNvPr id="2052" name="Picture 4" descr="D:\Desktop\Титова\музыка\IMG_20180307_092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2668122" cy="2001380"/>
          </a:xfrm>
          <a:prstGeom prst="rect">
            <a:avLst/>
          </a:prstGeom>
          <a:noFill/>
        </p:spPr>
      </p:pic>
      <p:pic>
        <p:nvPicPr>
          <p:cNvPr id="2053" name="Picture 5" descr="D:\Desktop\Титова\музыка\IMG_20180307_1627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149080"/>
            <a:ext cx="1478693" cy="1971306"/>
          </a:xfrm>
          <a:prstGeom prst="rect">
            <a:avLst/>
          </a:prstGeom>
          <a:noFill/>
        </p:spPr>
      </p:pic>
      <p:pic>
        <p:nvPicPr>
          <p:cNvPr id="2055" name="Picture 7" descr="D:\Desktop\Титова\музыка\reastr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301208"/>
            <a:ext cx="1626634" cy="1080120"/>
          </a:xfrm>
          <a:prstGeom prst="rect">
            <a:avLst/>
          </a:prstGeom>
          <a:noFill/>
        </p:spPr>
      </p:pic>
      <p:pic>
        <p:nvPicPr>
          <p:cNvPr id="2056" name="Picture 8" descr="D:\Desktop\Титова\музыка\129489879_0_7a02e_2360b177_orig__RRRRyoSRRRSS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764704"/>
            <a:ext cx="3295674" cy="1207696"/>
          </a:xfrm>
          <a:prstGeom prst="rect">
            <a:avLst/>
          </a:prstGeom>
          <a:noFill/>
        </p:spPr>
      </p:pic>
      <p:pic>
        <p:nvPicPr>
          <p:cNvPr id="2060" name="Picture 12" descr="D:\Desktop\Титова\музыка\57de35919ca3f1573c0140e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95536" y="1268760"/>
            <a:ext cx="4297074" cy="249844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649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Выпускной</a:t>
            </a:r>
            <a:endParaRPr lang="ru-RU" sz="4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-20181010-WA00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780928"/>
            <a:ext cx="1622431" cy="2163241"/>
          </a:xfrm>
        </p:spPr>
      </p:pic>
      <p:pic>
        <p:nvPicPr>
          <p:cNvPr id="7" name="Содержимое 6" descr="IMG_20180613_1015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876256" y="3284984"/>
            <a:ext cx="1718809" cy="128929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лета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Desktop\Титова\музыка\IMG_20180613_104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24944"/>
            <a:ext cx="1737181" cy="1303074"/>
          </a:xfrm>
          <a:prstGeom prst="rect">
            <a:avLst/>
          </a:prstGeom>
          <a:noFill/>
        </p:spPr>
      </p:pic>
      <p:pic>
        <p:nvPicPr>
          <p:cNvPr id="3075" name="Picture 3" descr="D:\Desktop\Титова\музыка\IMG_20180614_101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581128"/>
            <a:ext cx="1832678" cy="1374707"/>
          </a:xfrm>
          <a:prstGeom prst="rect">
            <a:avLst/>
          </a:prstGeom>
          <a:noFill/>
        </p:spPr>
      </p:pic>
      <p:pic>
        <p:nvPicPr>
          <p:cNvPr id="3076" name="Picture 4" descr="D:\Desktop\Титова\музыка\IMG-ca1f09d29422bd7c79189b047e6849c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941168"/>
            <a:ext cx="1208820" cy="1611760"/>
          </a:xfrm>
          <a:prstGeom prst="rect">
            <a:avLst/>
          </a:prstGeom>
          <a:noFill/>
        </p:spPr>
      </p:pic>
      <p:pic>
        <p:nvPicPr>
          <p:cNvPr id="3077" name="Picture 5" descr="D:\Desktop\Титова\музыка\IMG_20180613_105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149080"/>
            <a:ext cx="1281393" cy="961184"/>
          </a:xfrm>
          <a:prstGeom prst="rect">
            <a:avLst/>
          </a:prstGeom>
          <a:noFill/>
        </p:spPr>
      </p:pic>
      <p:pic>
        <p:nvPicPr>
          <p:cNvPr id="3078" name="Picture 6" descr="D:\Desktop\Титова\музыка\IMG-20181010-WA0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221088"/>
            <a:ext cx="1728192" cy="2304256"/>
          </a:xfrm>
          <a:prstGeom prst="rect">
            <a:avLst/>
          </a:prstGeom>
          <a:noFill/>
        </p:spPr>
      </p:pic>
      <p:pic>
        <p:nvPicPr>
          <p:cNvPr id="3079" name="Picture 7" descr="D:\Desktop\Титова\музыка\2541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32856"/>
            <a:ext cx="2857500" cy="2667000"/>
          </a:xfrm>
          <a:prstGeom prst="rect">
            <a:avLst/>
          </a:prstGeom>
          <a:noFill/>
        </p:spPr>
      </p:pic>
      <p:pic>
        <p:nvPicPr>
          <p:cNvPr id="3082" name="Picture 10" descr="D:\Desktop\Титова\музыка\s12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517232"/>
            <a:ext cx="1673749" cy="1014630"/>
          </a:xfrm>
          <a:prstGeom prst="rect">
            <a:avLst/>
          </a:prstGeom>
          <a:noFill/>
        </p:spPr>
      </p:pic>
      <p:pic>
        <p:nvPicPr>
          <p:cNvPr id="3085" name="Picture 13" descr="D:\Desktop\Титова\музыка\2063070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1772816"/>
            <a:ext cx="1433541" cy="146952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43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А все почему?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230454">
            <a:off x="755576" y="2276872"/>
            <a:ext cx="4059238" cy="3285870"/>
          </a:xfrm>
        </p:spPr>
      </p:pic>
      <p:pic>
        <p:nvPicPr>
          <p:cNvPr id="10" name="Содержимое 9" descr="situaciy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771206" cy="3771206"/>
          </a:xfrm>
        </p:spPr>
      </p:pic>
    </p:spTree>
  </p:cSld>
  <p:clrMapOvr>
    <a:masterClrMapping/>
  </p:clrMapOvr>
  <p:transition spd="med" advTm="376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Примером является наш творческий коллектив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nxCLG8fk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681160">
            <a:off x="545174" y="2118918"/>
            <a:ext cx="5194920" cy="2922142"/>
          </a:xfrm>
        </p:spPr>
      </p:pic>
      <p:pic>
        <p:nvPicPr>
          <p:cNvPr id="6" name="Содержимое 5" descr="IMG_20181225_1244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1944" y="1524000"/>
            <a:ext cx="2571750" cy="4572000"/>
          </a:xfrm>
        </p:spPr>
      </p:pic>
    </p:spTree>
  </p:cSld>
  <p:clrMapOvr>
    <a:masterClrMapping/>
  </p:clrMapOvr>
  <p:transition spd="med" advTm="5429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444</TotalTime>
  <Words>57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Книга Наше творчество</vt:lpstr>
      <vt:lpstr> Дети нашего уютного детского сада  очень разносторонние </vt:lpstr>
      <vt:lpstr> Любят творить</vt:lpstr>
      <vt:lpstr>И снег им не помеха…..</vt:lpstr>
      <vt:lpstr>С удовольствием берутся  за новые роли</vt:lpstr>
      <vt:lpstr>Слайд 6</vt:lpstr>
      <vt:lpstr>Слайд 7</vt:lpstr>
      <vt:lpstr>А все почему?</vt:lpstr>
      <vt:lpstr>Примером является наш творческий коллектив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Наше творчество</dc:title>
  <dc:creator>User</dc:creator>
  <cp:lastModifiedBy>User</cp:lastModifiedBy>
  <cp:revision>46</cp:revision>
  <dcterms:created xsi:type="dcterms:W3CDTF">2020-02-07T06:19:57Z</dcterms:created>
  <dcterms:modified xsi:type="dcterms:W3CDTF">2020-02-14T13:59:18Z</dcterms:modified>
</cp:coreProperties>
</file>