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3" r:id="rId5"/>
    <p:sldId id="260" r:id="rId6"/>
    <p:sldId id="262" r:id="rId7"/>
    <p:sldId id="261" r:id="rId8"/>
    <p:sldId id="266" r:id="rId9"/>
    <p:sldId id="270" r:id="rId10"/>
    <p:sldId id="264" r:id="rId11"/>
    <p:sldId id="268" r:id="rId12"/>
    <p:sldId id="265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99"/>
    <a:srgbClr val="008080"/>
    <a:srgbClr val="00CC99"/>
    <a:srgbClr val="6600FF"/>
    <a:srgbClr val="9900FF"/>
    <a:srgbClr val="FF0066"/>
    <a:srgbClr val="006600"/>
    <a:srgbClr val="008000"/>
    <a:srgbClr val="FF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>
        <p:scale>
          <a:sx n="60" d="100"/>
          <a:sy n="60" d="100"/>
        </p:scale>
        <p:origin x="-2244" y="-6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A2095-D5F4-4C5B-9D4C-5A98788AF794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6D17C-42A5-4E16-8C25-8A37988C26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2212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6D17C-42A5-4E16-8C25-8A37988C262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Дет сад 9\Аттестация для сайта МБДОУ№9\Новая папка\67768-trava-kartinka-priroda-utro-lug-1280x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31640" y="476672"/>
            <a:ext cx="6984776" cy="72008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Муниципальное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автономное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дошкольное учреждение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«Детский сад №9 комбинированного вида»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1099" y="2492896"/>
            <a:ext cx="798535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 w="0"/>
                <a:solidFill>
                  <a:srgbClr val="CC00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cap="all" dirty="0" smtClean="0">
                <a:ln w="0"/>
                <a:solidFill>
                  <a:srgbClr val="CC00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резентация логопедического кабинета</a:t>
            </a:r>
            <a:endParaRPr lang="ru-RU" sz="3200" b="1" cap="all" spc="0" dirty="0">
              <a:ln w="0"/>
              <a:solidFill>
                <a:srgbClr val="CC0066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72" y="616530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Красноярск – 2019г.</a:t>
            </a:r>
            <a:endParaRPr lang="ru-RU" sz="24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J:\Дет сад 9\Аттестация для сайта МБДОУ№9\Новая папка\detskiy-fon-dlya-prezentacii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332657"/>
            <a:ext cx="7128792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cap="all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особия для постановки, автоматизации и дифференциации звуков</a:t>
            </a:r>
            <a:endParaRPr lang="ru-RU" sz="3200" b="1" cap="all" spc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3" descr="J:\Дет сад 9\Аттестация для сайта МБДОУ№9\фото для сайта и аттестации\IMG_20190513_122334.jpg"/>
          <p:cNvPicPr>
            <a:picLocks noChangeAspect="1" noChangeArrowheads="1"/>
          </p:cNvPicPr>
          <p:nvPr/>
        </p:nvPicPr>
        <p:blipFill>
          <a:blip r:embed="rId3" cstate="print"/>
          <a:srcRect b="6294"/>
          <a:stretch>
            <a:fillRect/>
          </a:stretch>
        </p:blipFill>
        <p:spPr bwMode="auto">
          <a:xfrm>
            <a:off x="755577" y="2348880"/>
            <a:ext cx="2808312" cy="1955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G:\Дет сад 9\Детский сад  № 9 2018-2019\Аттестация для сайта МБДОУ№9\фото для сайта и аттестации\IMG_20190513_1141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7" y="2348880"/>
            <a:ext cx="2880320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G:\Дет сад 9\Детский сад  № 9 2018-2019\Аттестация для сайта МБДОУ№9\фото для сайта и аттестации\IMG_20190513_1144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581128"/>
            <a:ext cx="2880320" cy="2052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3" name="Picture 15" descr="G:\Дет сад 9\Детский сад  № 9 2018-2019\Аттестация для сайта МБДОУ№9\Новая папка\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G:\Дет сад 9\Детский сад  № 9 2018-2019\Аттестация для сайта МБДОУ№9\фото для сайта и аттестации\IMG_20190513_1118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89040"/>
            <a:ext cx="2784310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G:\Дет сад 9\Детский сад  № 9 2018-2019\Аттестация для сайта МБДОУ№9\фото для сайта и аттестации\IMG_20190513_1123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996952"/>
            <a:ext cx="2784310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G:\Дет сад 9\Детский сад  № 9 2018-2019\Аттестация для сайта МБДОУ№9\фото для сайта и аттестации\IMG_20190513_1114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348880"/>
            <a:ext cx="2784310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611560" y="908721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cap="all" dirty="0" smtClean="0">
                <a:ln w="0"/>
                <a:solidFill>
                  <a:srgbClr val="006699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cap="all" dirty="0" smtClean="0">
                <a:ln w="0"/>
                <a:solidFill>
                  <a:srgbClr val="006699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гры и пособия по обучению элементам грамоты</a:t>
            </a:r>
            <a:endParaRPr lang="ru-RU" b="1" cap="all" dirty="0">
              <a:ln w="0"/>
              <a:solidFill>
                <a:srgbClr val="006699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G:\Дет сад 9\Детский сад  № 9 2018-2019\Аттестация для сайта МБДОУ№9\Новая папка\hello_html_1a93e5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075" name="Picture 3" descr="J:\Дет сад 9\Детский сад  № 9 2018-2019\Аттестация для сайта МБДОУ№9\фото для сайта и аттестации\IMG_20190514_114227.jpg"/>
          <p:cNvPicPr>
            <a:picLocks noChangeAspect="1" noChangeArrowheads="1"/>
          </p:cNvPicPr>
          <p:nvPr/>
        </p:nvPicPr>
        <p:blipFill>
          <a:blip r:embed="rId3" cstate="print"/>
          <a:srcRect b="2083"/>
          <a:stretch>
            <a:fillRect/>
          </a:stretch>
        </p:blipFill>
        <p:spPr bwMode="auto">
          <a:xfrm>
            <a:off x="2195736" y="2276872"/>
            <a:ext cx="4608512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115616" y="908720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азвитие мелкой моторики</a:t>
            </a:r>
            <a:endParaRPr lang="ru-RU" sz="32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J:\Дет сад 9\Детский сад  № 9 2018-2019\Аттестация для сайта МБДОУ№9\Новая папка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3" name="Picture 3" descr="J:\Дет сад 9\Детский сад  № 9 2018-2019\Аттестация для сайта МБДОУ№9\фото для сайта и аттестации\IMG_20190514_123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348880"/>
            <a:ext cx="4608512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331640" y="908720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cap="all" dirty="0" smtClean="0">
                <a:ln w="0"/>
                <a:solidFill>
                  <a:srgbClr val="0066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cap="all" dirty="0" smtClean="0">
                <a:ln w="0"/>
                <a:solidFill>
                  <a:srgbClr val="0066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етодическая литература</a:t>
            </a:r>
            <a:endParaRPr lang="ru-RU" sz="3200" b="1" cap="all" dirty="0">
              <a:ln w="0"/>
              <a:solidFill>
                <a:srgbClr val="0066CC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G:\Дет сад 9\Детский сад  № 9 2018-2019\Аттестация для сайта МБДОУ№9\Новая папка\0e5cbabe7e0ed1fa3fc68e1cff331d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83568" y="2636913"/>
            <a:ext cx="78488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400" b="1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пасибо за Внимание!</a:t>
            </a:r>
            <a:endParaRPr lang="ru-RU" sz="4400" b="1" cap="all" dirty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:\Дет сад 9\Аттестация для сайта МБДОУ№9\Новая папка\m2019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7704" y="2564904"/>
            <a:ext cx="54726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 развитие ребёнка влияет окружающая его обстановка, особенно, если малыш ещё только начинает познавать мир. А детям с речевыми нарушениями окружающая их среда особенно важна. Развивающая среда должна создавать условия для общения, коррекции и стимуляции речевой деятельности. Поэтому важно правильно организовать предметно - развивающую среду в кабинете учителя - логопеда, чтобы каждый ребёнок имел возможность наблюдать, запоминать, развиваться под наблюдением взрослого. </a:t>
            </a: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980728"/>
            <a:ext cx="813690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   </a:t>
            </a:r>
            <a:r>
              <a:rPr lang="ru-RU" sz="32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8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редметно-развивающая </a:t>
            </a:r>
            <a:r>
              <a:rPr lang="ru-RU" sz="32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среда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J:\Дет сад 9\Аттестация для сайта МБДОУ№9\Новая папка\493991b2ab44227afe7187515d3655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5" descr="J:\Дет сад 9\Аттестация для сайта МБДОУ№9\фото для сайта и аттестации\IMG_20190513_123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484784"/>
            <a:ext cx="3240361" cy="2430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 descr="J:\Дет сад 9\Аттестация для сайта МБДОУ№9\фото для сайта и аттестации\IMG_20190513_1239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221088"/>
            <a:ext cx="3240360" cy="2430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476744" y="476672"/>
            <a:ext cx="2788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6749" y="548680"/>
            <a:ext cx="81905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5575" y="620688"/>
            <a:ext cx="849418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8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8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абинет учителя-логопеда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80008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J:\Дет сад 9\Детский сад  № 9 2018-2019\Аттестация для сайта МБДОУ№9\фото для сайта и аттестации\IMG_20190514_1228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6074" y="3645024"/>
            <a:ext cx="2283718" cy="3044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1" name="Picture 11" descr="J:\Дет сад 9\Аттестация для сайта МБДОУ№9\Новая папка\11171-synthesis-of-high-definition-bright-flow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1340768"/>
            <a:ext cx="74168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Зона с зеркалом для индивидуальной и подгрупповой работы с детьми по коррекции звукопроизношения.</a:t>
            </a:r>
          </a:p>
          <a:p>
            <a:pPr algn="just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Зона дидактического и игрового сопровождения.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(настольные игры, лото, игрушки; оборудование, способствующее формированию речевого дыхания и мелкой моторики)</a:t>
            </a:r>
          </a:p>
          <a:p>
            <a:pPr algn="just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Консультативная зона для работы с родителями и педагогами (в приемном помещении группы)</a:t>
            </a:r>
          </a:p>
          <a:p>
            <a:pPr algn="just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Зона методических материалов и пособий (материл для обследования речи, методическая литература, документация учителя-логопеда, наглядно-дидактический материал для обеспечения коррекционного процесса, компьютер, принтер).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"/>
            <a:ext cx="820891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оны логопедического кабин</a:t>
            </a:r>
            <a:r>
              <a:rPr lang="ru-RU" sz="32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ета</a:t>
            </a:r>
            <a:endParaRPr lang="ru-RU" sz="32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483" name="Picture 3" descr="J:\Дет сад 9\Аттестация для сайта МБДОУ№9\фото для сайта и аттестации\IMG_20190513_1230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509120"/>
            <a:ext cx="2784310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J:\Дет сад 9\Детский сад  № 9 2018-2019\Аттестация для сайта МБДОУ№9\фото для сайта и аттестации\IMG_20190514_1227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509120"/>
            <a:ext cx="1584176" cy="2112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J:\Дет сад 9\Детский сад  № 9 2018-2019\Аттестация для сайта МБДОУ№9\фото для сайта и аттестации\IMG_20190514_1242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509120"/>
            <a:ext cx="1584176" cy="2112235"/>
          </a:xfrm>
          <a:prstGeom prst="rect">
            <a:avLst/>
          </a:prstGeom>
          <a:noFill/>
        </p:spPr>
      </p:pic>
      <p:pic>
        <p:nvPicPr>
          <p:cNvPr id="2052" name="Picture 4" descr="J:\Дет сад 9\Детский сад  № 9 2018-2019\Аттестация для сайта МБДОУ№9\фото для сайта и аттестации\IMG_20190513_1235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4509120"/>
            <a:ext cx="1584176" cy="2112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J:\Дет сад 9\Аттестация для сайта МБДОУ№9\Новая папка\s120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43608" y="1844822"/>
            <a:ext cx="69127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Диагностика: мониторинг (вводный и конечный) качества логопедической помощи.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Коррекция: индивидуальная, подгрупповая, групповая.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Организационно-методическая поддержка: педсоветы, семинары, круглый стол, деловые и деятельные игры.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Просветительско-профилактическое сопровождение: родителей, воспитателей через родительские собрания, выступления, оформление тематических папок.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Консультационная помощь родителей и воспитателей через индивидуальные и групповые тематические консультации.</a:t>
            </a: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2413" y="404665"/>
            <a:ext cx="801918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аправления логопедической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работы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J:\Дет сад 9\Аттестация для сайта МБДОУ№9\Новая папка\s12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00608" y="0"/>
            <a:ext cx="1004460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75856" y="1772816"/>
            <a:ext cx="52565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8000"/>
                </a:solidFill>
              </a:rPr>
              <a:t> 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Создание коррекционно-развивающей среды и благоприятного психологического климата для обеспечения помощи детям по исправлению или ослаблению имеющихся нарушений.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Проведение обследования ребенка с целью разработки индивидуальной программы развития.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Проведение подгрупповых и индивидуальных коррекционных занятий.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Оказание консультативной помощи педагогам, родителям. 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692696"/>
            <a:ext cx="51845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800" b="1" cap="all" spc="0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3200" b="1" cap="all" spc="0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ункци</a:t>
            </a:r>
            <a:r>
              <a:rPr lang="ru-RU" sz="32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и кабинета</a:t>
            </a:r>
            <a:endParaRPr lang="ru-RU" sz="3200" b="1" cap="all" spc="0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J:\Дет сад 9\Аттестация для сайта МБДОУ№9\Новая папка\eeded4230923481e486bc306b2db5ba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99592" y="476672"/>
            <a:ext cx="73448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1556792"/>
            <a:ext cx="79928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Пособия и материалы для упражнений, направленных на развитие мелкой моторики рук, пространственных представлений, физиологического (диафрагмального дыхания, звукопроизношения). </a:t>
            </a:r>
          </a:p>
          <a:p>
            <a:pPr algn="just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Материалы по обучению грамоте, на формирование лексики, на формирование грамматического строя речи, на формирование связной речи.</a:t>
            </a:r>
          </a:p>
          <a:p>
            <a:pPr algn="just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Систематизированный иллюстративный материал, подобранный с учётом прохождения лексически тем, предметные картинки, картинки с действием, сюжетные картинки, серии сюжетных картинок, схемы для составления описательных рассказов.</a:t>
            </a:r>
          </a:p>
          <a:p>
            <a:pPr algn="just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Картотеки словесных игр  и упражнений, пальчиковых игр, стихотворений, загадок и скороговорок, текстов на автоматизацию поставленного звука (в слогах, словах, словосочетаниях, предложениях, текстах)</a:t>
            </a:r>
          </a:p>
          <a:p>
            <a:pPr algn="just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Занимательный материал: ребусы, головоломки, </a:t>
            </a:r>
            <a:r>
              <a:rPr lang="ru-RU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188640"/>
            <a:ext cx="85689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особия, используемые в логопедической работе</a:t>
            </a:r>
            <a:endParaRPr lang="ru-RU" sz="3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:\Дет сад 9\Детский сад  № 9 2018-2019\Аттестация для сайта МБДОУ№9\Новая папка\m2019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Иван\Desktop\Новая папка (7)\IMG_20191031_1346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276872"/>
            <a:ext cx="4525010" cy="3393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187624" y="764704"/>
            <a:ext cx="65527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азвитие речевого дыхания</a:t>
            </a:r>
            <a:endParaRPr lang="ru-RU" sz="3200" b="1" cap="all" dirty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G:\Дет сад 9\Детский сад  № 9 2018-2019\Аттестация для сайта МБДОУ№9\Новая папка\iC1goXV2J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</p:spPr>
      </p:pic>
      <p:pic>
        <p:nvPicPr>
          <p:cNvPr id="5122" name="Picture 2" descr="G:\Дет сад 9\Детский сад  № 9 2018-2019\Аттестация для сайта МБДОУ№9\фото для сайта и аттестации\IMG_20190513_1106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492896"/>
            <a:ext cx="4224470" cy="3041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39552" y="980728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гры и пособия по артикуляционной гимнастике</a:t>
            </a:r>
            <a:endParaRPr lang="ru-RU" b="1" cap="all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</TotalTime>
  <Words>456</Words>
  <Application>Microsoft Office PowerPoint</Application>
  <PresentationFormat>Экран (4:3)</PresentationFormat>
  <Paragraphs>40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Иван</dc:creator>
  <cp:lastModifiedBy>Иван</cp:lastModifiedBy>
  <cp:revision>67</cp:revision>
  <dcterms:created xsi:type="dcterms:W3CDTF">2019-05-13T11:14:36Z</dcterms:created>
  <dcterms:modified xsi:type="dcterms:W3CDTF">2019-10-31T12:53:51Z</dcterms:modified>
</cp:coreProperties>
</file>