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41" autoAdjust="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3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39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8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09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0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58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7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9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71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CF42A-3707-42EB-9393-AFCF7E6CF816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0150-C6A2-4D6D-8DBB-97C98E1E8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1FBCB-DB59-4528-99D3-5790F69F0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C96DE9-8507-45A2-B37F-2E86BE733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0" y="1"/>
            <a:ext cx="9150779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A8A851-F1E4-4DFB-91DC-0EF4A9910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832648" cy="43744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2EEBEE-1DAF-4208-B65F-68DFF9A1270C}"/>
              </a:ext>
            </a:extLst>
          </p:cNvPr>
          <p:cNvSpPr txBox="1"/>
          <p:nvPr/>
        </p:nvSpPr>
        <p:spPr>
          <a:xfrm>
            <a:off x="2242333" y="2171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МБДОУ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«Детский сад 111»</a:t>
            </a:r>
          </a:p>
        </p:txBody>
      </p:sp>
    </p:spTree>
    <p:extLst>
      <p:ext uri="{BB962C8B-B14F-4D97-AF65-F5344CB8AC3E}">
        <p14:creationId xmlns:p14="http://schemas.microsoft.com/office/powerpoint/2010/main" val="2362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A69A3-03F3-452E-8CE8-600BD123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C2B1BC-959C-4C6F-A043-98D0F026E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484D34-FE9E-4382-B39C-213CCBBA99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5" r="5581"/>
          <a:stretch/>
        </p:blipFill>
        <p:spPr>
          <a:xfrm>
            <a:off x="-9728" y="3356991"/>
            <a:ext cx="4646832" cy="35010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738080-E04E-4B36-8DBE-960877C3C3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7" r="18334"/>
          <a:stretch/>
        </p:blipFill>
        <p:spPr>
          <a:xfrm>
            <a:off x="4637103" y="3356990"/>
            <a:ext cx="4535489" cy="3501009"/>
          </a:xfrm>
          <a:prstGeom prst="rect">
            <a:avLst/>
          </a:prstGeom>
        </p:spPr>
      </p:pic>
      <p:pic>
        <p:nvPicPr>
          <p:cNvPr id="8" name="Объект 3">
            <a:extLst>
              <a:ext uri="{FF2B5EF4-FFF2-40B4-BE49-F238E27FC236}">
                <a16:creationId xmlns:a16="http://schemas.microsoft.com/office/drawing/2014/main" id="{333CD8D6-34A7-4224-85B7-895308707A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25"/>
          <a:stretch/>
        </p:blipFill>
        <p:spPr>
          <a:xfrm>
            <a:off x="2627784" y="927137"/>
            <a:ext cx="4593062" cy="24208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145546-FC50-4149-B4F4-74D6A2131B21}"/>
              </a:ext>
            </a:extLst>
          </p:cNvPr>
          <p:cNvSpPr txBox="1"/>
          <p:nvPr/>
        </p:nvSpPr>
        <p:spPr>
          <a:xfrm>
            <a:off x="2771800" y="143487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«НАВИГАТУМ»</a:t>
            </a:r>
          </a:p>
        </p:txBody>
      </p:sp>
    </p:spTree>
    <p:extLst>
      <p:ext uri="{BB962C8B-B14F-4D97-AF65-F5344CB8AC3E}">
        <p14:creationId xmlns:p14="http://schemas.microsoft.com/office/powerpoint/2010/main" val="2362909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5C241-3F1C-40C1-A0C0-767D4AC3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084450-3C00-423B-843F-26C08D76E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724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E79B27-CF15-4B35-AAD4-BDE0E395E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4"/>
          <a:stretch/>
        </p:blipFill>
        <p:spPr>
          <a:xfrm>
            <a:off x="1187624" y="1474967"/>
            <a:ext cx="6480720" cy="4179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EF55D9-8F23-48E7-AEF9-4527EE1D2137}"/>
              </a:ext>
            </a:extLst>
          </p:cNvPr>
          <p:cNvSpPr txBox="1"/>
          <p:nvPr/>
        </p:nvSpPr>
        <p:spPr>
          <a:xfrm>
            <a:off x="1079612" y="540475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ДО СВИДАНИЯ!</a:t>
            </a:r>
          </a:p>
          <a:p>
            <a:pPr algn="ctr"/>
            <a:endParaRPr lang="ru-RU" sz="36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641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3385E-8AED-473B-8D77-EE82E89D7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44A7D8-F720-4728-8AF1-77AA23594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63378"/>
          </a:xfrm>
        </p:spPr>
      </p:pic>
      <p:pic>
        <p:nvPicPr>
          <p:cNvPr id="6" name="Объект 6">
            <a:extLst>
              <a:ext uri="{FF2B5EF4-FFF2-40B4-BE49-F238E27FC236}">
                <a16:creationId xmlns:a16="http://schemas.microsoft.com/office/drawing/2014/main" id="{96D65D4B-A1A7-4B93-AA2E-5DBE4A236C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69"/>
          <a:stretch/>
        </p:blipFill>
        <p:spPr>
          <a:xfrm>
            <a:off x="457200" y="1484784"/>
            <a:ext cx="8368234" cy="42093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148E50-488B-46F9-9A49-946B7F46D4F6}"/>
              </a:ext>
            </a:extLst>
          </p:cNvPr>
          <p:cNvSpPr txBox="1"/>
          <p:nvPr/>
        </p:nvSpPr>
        <p:spPr>
          <a:xfrm>
            <a:off x="2195736" y="274638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МУЗЫКАЛЬНЫЙ ЗАЛ</a:t>
            </a:r>
          </a:p>
        </p:txBody>
      </p:sp>
    </p:spTree>
    <p:extLst>
      <p:ext uri="{BB962C8B-B14F-4D97-AF65-F5344CB8AC3E}">
        <p14:creationId xmlns:p14="http://schemas.microsoft.com/office/powerpoint/2010/main" val="9556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1BF90-8CEC-44F6-817D-D4ADA7730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13D578F-5DCC-4848-B16E-05566C847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4306E0A2-99CC-4EBA-866A-0CB17687A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6791597" cy="47419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B706BA-222D-415D-A2FD-58819E7ADF7C}"/>
              </a:ext>
            </a:extLst>
          </p:cNvPr>
          <p:cNvSpPr txBox="1"/>
          <p:nvPr/>
        </p:nvSpPr>
        <p:spPr>
          <a:xfrm>
            <a:off x="2195736" y="27463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СПОРТИВНЫЙ ЗАЛ</a:t>
            </a:r>
          </a:p>
        </p:txBody>
      </p:sp>
    </p:spTree>
    <p:extLst>
      <p:ext uri="{BB962C8B-B14F-4D97-AF65-F5344CB8AC3E}">
        <p14:creationId xmlns:p14="http://schemas.microsoft.com/office/powerpoint/2010/main" val="2387432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74B7C-9953-4DCE-9AAF-276C2586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5653EB-E296-481D-A329-D21D2D3E30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D5AF0C-4AEE-4F34-8B62-2BE8AD9A33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49"/>
          <a:stretch/>
        </p:blipFill>
        <p:spPr>
          <a:xfrm>
            <a:off x="0" y="1739664"/>
            <a:ext cx="4355976" cy="51183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9CE750-5B1E-4DFE-A5E8-B7D092773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739664"/>
            <a:ext cx="4788023" cy="51183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96E103-F7B4-43B9-9832-B84D02CD2206}"/>
              </a:ext>
            </a:extLst>
          </p:cNvPr>
          <p:cNvSpPr txBox="1"/>
          <p:nvPr/>
        </p:nvSpPr>
        <p:spPr>
          <a:xfrm>
            <a:off x="2177988" y="51002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БАССЕЙН</a:t>
            </a:r>
          </a:p>
        </p:txBody>
      </p:sp>
    </p:spTree>
    <p:extLst>
      <p:ext uri="{BB962C8B-B14F-4D97-AF65-F5344CB8AC3E}">
        <p14:creationId xmlns:p14="http://schemas.microsoft.com/office/powerpoint/2010/main" val="77218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DF2C7B-584F-4B73-B924-2B9BAADA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805E4F-845C-415E-B625-9C33DCA8E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"/>
            <a:ext cx="9144000" cy="68606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FFE530-D228-4C87-A6F8-5190DC5E7B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5734308" cy="4941168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9C3DFE15-D5EF-417E-866F-FDE3C36BF1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 r="-1"/>
          <a:stretch/>
        </p:blipFill>
        <p:spPr>
          <a:xfrm>
            <a:off x="5734308" y="1913850"/>
            <a:ext cx="3453930" cy="49409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BFD413-11FF-4A2E-84C9-9662FF0C869C}"/>
              </a:ext>
            </a:extLst>
          </p:cNvPr>
          <p:cNvSpPr txBox="1"/>
          <p:nvPr/>
        </p:nvSpPr>
        <p:spPr>
          <a:xfrm>
            <a:off x="683568" y="264927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СЕНСОРНАЯ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                    КОМНАТА</a:t>
            </a:r>
          </a:p>
        </p:txBody>
      </p:sp>
    </p:spTree>
    <p:extLst>
      <p:ext uri="{BB962C8B-B14F-4D97-AF65-F5344CB8AC3E}">
        <p14:creationId xmlns:p14="http://schemas.microsoft.com/office/powerpoint/2010/main" val="3852713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D90C9-24B3-4A28-A9D8-68F39B47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B027702-EB71-466D-B938-C33641A9D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40718BD5-2378-4037-A8E1-BBDB6EA350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276"/>
            <a:ext cx="5148064" cy="4005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CFF03E-0459-46AB-BE51-A7EE6148E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0" r="6800"/>
          <a:stretch/>
        </p:blipFill>
        <p:spPr>
          <a:xfrm>
            <a:off x="5148064" y="1692276"/>
            <a:ext cx="3995936" cy="4005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402654-8CB5-4EA6-A71E-A7F6E774BE92}"/>
              </a:ext>
            </a:extLst>
          </p:cNvPr>
          <p:cNvSpPr txBox="1"/>
          <p:nvPr/>
        </p:nvSpPr>
        <p:spPr>
          <a:xfrm>
            <a:off x="1907704" y="264927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ЦЕНТР       БЕЗОПАСНОСТИ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548272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9A468-2555-46DD-AE95-F8A8C8C4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6C32B97-3469-4BE5-9F35-FF3848020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04" y="0"/>
            <a:ext cx="9167603" cy="6858000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2BB1F606-E88A-4921-959A-16E6631592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72"/>
          <a:stretch/>
        </p:blipFill>
        <p:spPr>
          <a:xfrm>
            <a:off x="-23604" y="1340768"/>
            <a:ext cx="3960439" cy="5517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898AE8-2297-4900-BB99-4F7F64146D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62" y="1340768"/>
            <a:ext cx="3888432" cy="55172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B4957-93BF-43C4-A957-0280A8A68568}"/>
              </a:ext>
            </a:extLst>
          </p:cNvPr>
          <p:cNvSpPr txBox="1"/>
          <p:nvPr/>
        </p:nvSpPr>
        <p:spPr>
          <a:xfrm>
            <a:off x="1115616" y="70220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ИНТЕРАКТИВНАЯ </a:t>
            </a:r>
          </a:p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ДОСКА</a:t>
            </a:r>
          </a:p>
        </p:txBody>
      </p:sp>
    </p:spTree>
    <p:extLst>
      <p:ext uri="{BB962C8B-B14F-4D97-AF65-F5344CB8AC3E}">
        <p14:creationId xmlns:p14="http://schemas.microsoft.com/office/powerpoint/2010/main" val="396984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4A85F-B8CB-4742-8AC7-8E262B63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C88611-0EBB-4553-8F8E-0E99C1D35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" y="0"/>
            <a:ext cx="9142303" cy="6858000"/>
          </a:xfr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47DD59CD-AFB5-4669-94ED-3D0233DA87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/>
          <a:stretch/>
        </p:blipFill>
        <p:spPr>
          <a:xfrm>
            <a:off x="0" y="3550944"/>
            <a:ext cx="4248472" cy="33070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BA0885-599D-4C0D-A54C-5FEF90BACD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b="6666"/>
          <a:stretch/>
        </p:blipFill>
        <p:spPr>
          <a:xfrm>
            <a:off x="5958472" y="2195737"/>
            <a:ext cx="3185528" cy="46622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0C52B9-CB76-445D-9DE7-B77AA25F1A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0" b="7951"/>
          <a:stretch/>
        </p:blipFill>
        <p:spPr>
          <a:xfrm>
            <a:off x="2843808" y="1200328"/>
            <a:ext cx="3128762" cy="2769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D9BE59-7783-4C48-A279-65AAEBF88468}"/>
              </a:ext>
            </a:extLst>
          </p:cNvPr>
          <p:cNvSpPr txBox="1"/>
          <p:nvPr/>
        </p:nvSpPr>
        <p:spPr>
          <a:xfrm>
            <a:off x="1979712" y="-25021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«РАЗВИВАЮЩИЙ      КИНЕКТ»</a:t>
            </a:r>
          </a:p>
        </p:txBody>
      </p:sp>
    </p:spTree>
    <p:extLst>
      <p:ext uri="{BB962C8B-B14F-4D97-AF65-F5344CB8AC3E}">
        <p14:creationId xmlns:p14="http://schemas.microsoft.com/office/powerpoint/2010/main" val="591760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373D4-9ACE-4584-BA5F-936F2FA1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0909B44-FB47-4BA4-B2C4-347C55B1F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6" y="0"/>
            <a:ext cx="9170006" cy="6858000"/>
          </a:xfrm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54598246-1BD3-4D8F-8137-3FE5983B1F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6" y="1538536"/>
            <a:ext cx="7977422" cy="53182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DC166-3AB0-4507-961F-D727CA0D1EAA}"/>
              </a:ext>
            </a:extLst>
          </p:cNvPr>
          <p:cNvSpPr txBox="1"/>
          <p:nvPr/>
        </p:nvSpPr>
        <p:spPr>
          <a:xfrm>
            <a:off x="2872774" y="273455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«ЛЕГОГРАД»</a:t>
            </a:r>
          </a:p>
        </p:txBody>
      </p:sp>
    </p:spTree>
    <p:extLst>
      <p:ext uri="{BB962C8B-B14F-4D97-AF65-F5344CB8AC3E}">
        <p14:creationId xmlns:p14="http://schemas.microsoft.com/office/powerpoint/2010/main" val="23290288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Марина Борискина</cp:lastModifiedBy>
  <cp:revision>16</cp:revision>
  <dcterms:created xsi:type="dcterms:W3CDTF">2019-10-31T15:33:00Z</dcterms:created>
  <dcterms:modified xsi:type="dcterms:W3CDTF">2019-11-05T05:07:10Z</dcterms:modified>
</cp:coreProperties>
</file>